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0FE48-DAAA-4A3C-A8D2-D00C289D687F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E7BD7AB-83D1-4E6B-8FEF-EEFE9AE95154}">
      <dgm:prSet/>
      <dgm:spPr/>
      <dgm:t>
        <a:bodyPr/>
        <a:lstStyle/>
        <a:p>
          <a:pPr rtl="0"/>
          <a:r>
            <a:rPr lang="en-US" b="1" baseline="0" dirty="0" smtClean="0"/>
            <a:t>How to be successful in Algebra or Pre-AP Algebra</a:t>
          </a:r>
          <a:endParaRPr lang="en-US" b="1" baseline="0" dirty="0"/>
        </a:p>
      </dgm:t>
    </dgm:pt>
    <dgm:pt modelId="{BDA41A9B-EB71-4960-81B0-1D9FAE10705F}" type="parTrans" cxnId="{7613E967-E993-49DA-9BC9-27AA1EC51424}">
      <dgm:prSet/>
      <dgm:spPr/>
      <dgm:t>
        <a:bodyPr/>
        <a:lstStyle/>
        <a:p>
          <a:endParaRPr lang="en-US"/>
        </a:p>
      </dgm:t>
    </dgm:pt>
    <dgm:pt modelId="{0BAF58A5-4DEB-4C80-A8DD-B3BC4E023AE6}" type="sibTrans" cxnId="{7613E967-E993-49DA-9BC9-27AA1EC51424}">
      <dgm:prSet/>
      <dgm:spPr/>
      <dgm:t>
        <a:bodyPr/>
        <a:lstStyle/>
        <a:p>
          <a:endParaRPr lang="en-US"/>
        </a:p>
      </dgm:t>
    </dgm:pt>
    <dgm:pt modelId="{F3A06489-E156-4352-A51F-E3A0AE16856C}" type="pres">
      <dgm:prSet presAssocID="{3CB0FE48-DAAA-4A3C-A8D2-D00C289D68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C93FD-4205-4F4A-A218-156D9B4FD6E3}" type="pres">
      <dgm:prSet presAssocID="{4E7BD7AB-83D1-4E6B-8FEF-EEFE9AE9515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13E967-E993-49DA-9BC9-27AA1EC51424}" srcId="{3CB0FE48-DAAA-4A3C-A8D2-D00C289D687F}" destId="{4E7BD7AB-83D1-4E6B-8FEF-EEFE9AE95154}" srcOrd="0" destOrd="0" parTransId="{BDA41A9B-EB71-4960-81B0-1D9FAE10705F}" sibTransId="{0BAF58A5-4DEB-4C80-A8DD-B3BC4E023AE6}"/>
    <dgm:cxn modelId="{686793BC-44E8-4E01-A7AA-8E440F3C7939}" type="presOf" srcId="{4E7BD7AB-83D1-4E6B-8FEF-EEFE9AE95154}" destId="{9BDC93FD-4205-4F4A-A218-156D9B4FD6E3}" srcOrd="0" destOrd="0" presId="urn:microsoft.com/office/officeart/2005/8/layout/vList2"/>
    <dgm:cxn modelId="{755F551D-9CFE-4241-93EA-11E829E56D0A}" type="presOf" srcId="{3CB0FE48-DAAA-4A3C-A8D2-D00C289D687F}" destId="{F3A06489-E156-4352-A51F-E3A0AE16856C}" srcOrd="0" destOrd="0" presId="urn:microsoft.com/office/officeart/2005/8/layout/vList2"/>
    <dgm:cxn modelId="{B244DD8E-3D2D-45CE-93DA-0495CF186158}" type="presParOf" srcId="{F3A06489-E156-4352-A51F-E3A0AE16856C}" destId="{9BDC93FD-4205-4F4A-A218-156D9B4FD6E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DC93FD-4205-4F4A-A218-156D9B4FD6E3}">
      <dsp:nvSpPr>
        <dsp:cNvPr id="0" name=""/>
        <dsp:cNvSpPr/>
      </dsp:nvSpPr>
      <dsp:spPr>
        <a:xfrm>
          <a:off x="0" y="320505"/>
          <a:ext cx="7391400" cy="166023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baseline="0" dirty="0" smtClean="0"/>
            <a:t>How to be successful in Algebra or Pre-AP Algebra</a:t>
          </a:r>
          <a:endParaRPr lang="en-US" sz="4300" b="1" kern="1200" baseline="0" dirty="0"/>
        </a:p>
      </dsp:txBody>
      <dsp:txXfrm>
        <a:off x="0" y="320505"/>
        <a:ext cx="7391400" cy="1660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9F258-8D2E-447D-B5B0-24246A64883B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B0A1D-177A-412F-8AC5-B05E0A91E9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B0A1D-177A-412F-8AC5-B05E0A91E9F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FEF-95A0-4C4B-9DCD-C751AA325720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606C-2F0D-49D1-AB01-D60B91CF92AC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B063-5825-43CF-91B1-3776A9F5D6FB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A62-41BD-4433-A874-C8031B85FC7E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6F4E-BAE9-4CF9-B6AD-EDC35169F151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2A7A-918D-4AB6-9808-A52DB8C7D3A1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0A1B-09A8-4BCA-91A4-DFCC25CBD839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5196-F406-4819-98A9-52954C8A8306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4EBC-5CBC-417B-AEF1-FBEF7CDDD264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61C8-8C19-4FEC-8A9A-71CDEF5B4E57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FB3398B-7A41-4459-B9D3-CF748F41743C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43705D-591B-455B-91F5-CDB4FBB44F05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B5D2994-B20A-469E-8AE8-8047C93666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ottstownschools.com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ng.com/images/search?q=images+no+cell+phone&amp;id=317209339A04C77FCAC0D5A3C9C7021FE63DBE6E&amp;FORM=IQFRB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undorf@pottstown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3352800"/>
          <a:ext cx="7391400" cy="230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828800"/>
            <a:ext cx="4398498" cy="14686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Grade 9-12</a:t>
            </a:r>
          </a:p>
          <a:p>
            <a:r>
              <a:rPr lang="en-US" sz="2400" dirty="0" smtClean="0"/>
              <a:t>Algebra </a:t>
            </a:r>
            <a:r>
              <a:rPr lang="en-US" sz="2400" dirty="0" smtClean="0"/>
              <a:t>1 / Pre-AP Algebra 1</a:t>
            </a:r>
            <a:endParaRPr lang="en-US" sz="2400" dirty="0" smtClean="0"/>
          </a:p>
          <a:p>
            <a:r>
              <a:rPr lang="en-US" sz="2400" dirty="0" smtClean="0">
                <a:hlinkClick r:id="rId8"/>
              </a:rPr>
              <a:t>Pottstown High School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253539" y="762000"/>
            <a:ext cx="49375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50800" h="50800" prst="slop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dirty="0" smtClean="0">
                <a:ln w="38100">
                  <a:solidFill>
                    <a:srgbClr val="002060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Ms. Undorfer</a:t>
            </a:r>
            <a:endParaRPr lang="en-US" sz="4800" b="1" cap="all" dirty="0">
              <a:ln w="38100">
                <a:solidFill>
                  <a:srgbClr val="002060"/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Be Prepared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Bring pencils to class</a:t>
            </a:r>
          </a:p>
          <a:p>
            <a:r>
              <a:rPr lang="en-US" sz="3600" dirty="0" smtClean="0"/>
              <a:t>Bring notebook or binder to class</a:t>
            </a:r>
          </a:p>
        </p:txBody>
      </p:sp>
      <p:pic>
        <p:nvPicPr>
          <p:cNvPr id="1026" name="Picture 2" descr="C:\Users\eundorf\AppData\Local\Microsoft\Windows\Temporary Internet Files\Content.IE5\F06UJNNI\Pencil-2963-larg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86597">
            <a:off x="4259040" y="4582206"/>
            <a:ext cx="2410244" cy="823500"/>
          </a:xfrm>
          <a:prstGeom prst="rect">
            <a:avLst/>
          </a:prstGeom>
          <a:noFill/>
        </p:spPr>
      </p:pic>
      <p:pic>
        <p:nvPicPr>
          <p:cNvPr id="1031" name="Picture 7" descr="C:\Users\eundorf\AppData\Local\Microsoft\Windows\Temporary Internet Files\Content.IE5\G6WHCYDQ\images_(2)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461382">
            <a:off x="1156295" y="4330626"/>
            <a:ext cx="1905000" cy="11811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9ED0-AE4D-4E27-A88E-053FC96D5D31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Arrive on Time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Get to class on time</a:t>
            </a:r>
          </a:p>
          <a:p>
            <a:r>
              <a:rPr lang="en-US" sz="3600" dirty="0" smtClean="0"/>
              <a:t>Be in your seat when the bell rings</a:t>
            </a:r>
          </a:p>
          <a:p>
            <a:r>
              <a:rPr lang="en-US" sz="3600" dirty="0" smtClean="0"/>
              <a:t>Be ready to begin working when the bell rings</a:t>
            </a:r>
          </a:p>
        </p:txBody>
      </p:sp>
      <p:pic>
        <p:nvPicPr>
          <p:cNvPr id="2053" name="Picture 5" descr="C:\Users\eundorf\AppData\Local\Microsoft\Windows\Temporary Internet Files\Content.IE5\BBXUI2N1\large-Clock-Calendar-2-66.6-12900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876800"/>
            <a:ext cx="1371600" cy="137160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4E5E-3E9B-48F7-AACB-5801CD93CC32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Focus on Algebra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058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 headphones should be seen</a:t>
            </a:r>
          </a:p>
          <a:p>
            <a:r>
              <a:rPr lang="en-US" sz="3600" dirty="0" smtClean="0"/>
              <a:t>Electronic devices should be off</a:t>
            </a:r>
          </a:p>
          <a:p>
            <a:r>
              <a:rPr lang="en-US" sz="3600" dirty="0" smtClean="0"/>
              <a:t>Electronic devices should not be seen</a:t>
            </a:r>
          </a:p>
          <a:p>
            <a:r>
              <a:rPr lang="en-US" sz="3600" dirty="0" smtClean="0"/>
              <a:t>No working on other coursework</a:t>
            </a:r>
          </a:p>
        </p:txBody>
      </p:sp>
      <p:pic>
        <p:nvPicPr>
          <p:cNvPr id="3074" name="Picture 2" descr="http://tse1.mm.bing.net/th?id=JN.uFM9QA%2fi4kGdJU0GxSnDlw&amp;w=206&amp;h=206&amp;c=7&amp;rs=1&amp;qlt=90&amp;pid=3.1&amp;rm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495800"/>
            <a:ext cx="1733550" cy="173355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E91-EA91-4B33-9376-F111E808D454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Do MathXL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5438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Time is given in class to complete the assignments</a:t>
            </a:r>
          </a:p>
          <a:p>
            <a:r>
              <a:rPr lang="en-US" sz="3600" dirty="0" smtClean="0"/>
              <a:t>Complete all assignments daily</a:t>
            </a:r>
          </a:p>
          <a:p>
            <a:r>
              <a:rPr lang="en-US" sz="3600" dirty="0" smtClean="0"/>
              <a:t>If assignments are not complete during class, finish for homework.</a:t>
            </a:r>
          </a:p>
          <a:p>
            <a:endParaRPr lang="en-US" sz="3600" dirty="0" smtClean="0"/>
          </a:p>
        </p:txBody>
      </p:sp>
      <p:pic>
        <p:nvPicPr>
          <p:cNvPr id="19458" name="Picture 2" descr="MathXL for 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120445"/>
            <a:ext cx="5433131" cy="51835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6046-9571-4CCE-A939-911B5CA79183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Study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8486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Review notes and examples nightly</a:t>
            </a:r>
          </a:p>
          <a:p>
            <a:r>
              <a:rPr lang="en-US" sz="3600" dirty="0" smtClean="0"/>
              <a:t>Do / Redo MathXL problems to practice</a:t>
            </a:r>
          </a:p>
          <a:p>
            <a:r>
              <a:rPr lang="en-US" sz="3600" dirty="0" smtClean="0"/>
              <a:t>Complete all test reviews</a:t>
            </a:r>
          </a:p>
          <a:p>
            <a:r>
              <a:rPr lang="en-US" sz="3600" dirty="0" smtClean="0"/>
              <a:t>Be </a:t>
            </a:r>
            <a:r>
              <a:rPr lang="en-US" sz="3600" dirty="0" smtClean="0"/>
              <a:t>aware of </a:t>
            </a:r>
            <a:r>
              <a:rPr lang="en-US" sz="3600" dirty="0" smtClean="0"/>
              <a:t>and prepared for tests</a:t>
            </a:r>
          </a:p>
        </p:txBody>
      </p:sp>
      <p:pic>
        <p:nvPicPr>
          <p:cNvPr id="20481" name="Picture 1" descr="C:\Users\eundorf\AppData\Local\Microsoft\Windows\Temporary Internet Files\Content.IE5\V01661U5\study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113020"/>
            <a:ext cx="1930155" cy="166878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3400" y="6422064"/>
            <a:ext cx="2895600" cy="365125"/>
          </a:xfrm>
        </p:spPr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DB7D-3875-4D40-BC1F-324DF1B0CE58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Use Technology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Use the laptops as instructed</a:t>
            </a:r>
          </a:p>
          <a:p>
            <a:r>
              <a:rPr lang="en-US" sz="3600" dirty="0" smtClean="0"/>
              <a:t>Use the TI-84 as instructed</a:t>
            </a:r>
          </a:p>
          <a:p>
            <a:r>
              <a:rPr lang="en-US" sz="3600" dirty="0" smtClean="0"/>
              <a:t>Do not damage or misuse laptops or calculators</a:t>
            </a:r>
          </a:p>
          <a:p>
            <a:r>
              <a:rPr lang="en-US" sz="3600" dirty="0" smtClean="0"/>
              <a:t>Do not change settings</a:t>
            </a:r>
          </a:p>
        </p:txBody>
      </p:sp>
      <p:pic>
        <p:nvPicPr>
          <p:cNvPr id="18434" name="Picture 2" descr="C:\Users\eundorf\AppData\Local\Microsoft\Windows\Temporary Internet Files\Content.IE5\G6WHCYDQ\laptop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28600"/>
            <a:ext cx="1884512" cy="1258824"/>
          </a:xfrm>
          <a:prstGeom prst="rect">
            <a:avLst/>
          </a:prstGeom>
          <a:noFill/>
        </p:spPr>
      </p:pic>
      <p:pic>
        <p:nvPicPr>
          <p:cNvPr id="18436" name="Picture 4" descr="http://tse4.mm.bing.net/th?id=JN.Tt2hI9emk0V3ABl55lp3TA&amp;w=189&amp;h=188&amp;c=7&amp;rs=1&amp;qlt=90&amp;o=4&amp;pid=1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067299"/>
            <a:ext cx="1800225" cy="1790701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14800" y="6422064"/>
            <a:ext cx="2895600" cy="365125"/>
          </a:xfrm>
        </p:spPr>
        <p:txBody>
          <a:bodyPr/>
          <a:lstStyle/>
          <a:p>
            <a:r>
              <a:rPr lang="en-US" dirty="0" smtClean="0"/>
              <a:t>Ms. Undorfer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2E44-C2DB-4CA5-9B1C-5994F690D33F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Email Ms. </a:t>
            </a:r>
            <a:r>
              <a:rPr lang="en-US" dirty="0" err="1" smtClean="0"/>
              <a:t>Undorfer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eundorf@pottstownsd.org</a:t>
            </a: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Call Ms.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Undorfer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  <a:r>
              <a:rPr lang="en-US" smtClean="0">
                <a:solidFill>
                  <a:schemeClr val="tx1">
                    <a:lumMod val="75000"/>
                  </a:schemeClr>
                </a:solidFill>
              </a:rPr>
              <a:t>610-970-6700 X82213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Meet with Ms.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Undorfer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before or after school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A62-41BD-4433-A874-C8031B85FC7E}" type="datetime1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Undorfer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D2994-B20A-469E-8AE8-8047C936663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420</TotalTime>
  <Words>221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Slide 1</vt:lpstr>
      <vt:lpstr>Be Prepared</vt:lpstr>
      <vt:lpstr>Arrive on Time</vt:lpstr>
      <vt:lpstr>Focus on Algebra</vt:lpstr>
      <vt:lpstr>Do MathXL</vt:lpstr>
      <vt:lpstr>Study</vt:lpstr>
      <vt:lpstr>Use Technology</vt:lpstr>
      <vt:lpstr>Questions or comments?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eundorf</dc:creator>
  <cp:lastModifiedBy>eundorf</cp:lastModifiedBy>
  <cp:revision>35</cp:revision>
  <dcterms:created xsi:type="dcterms:W3CDTF">2015-07-12T02:07:05Z</dcterms:created>
  <dcterms:modified xsi:type="dcterms:W3CDTF">2015-09-21T03:01:46Z</dcterms:modified>
</cp:coreProperties>
</file>